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5"/>
            <a:ext cx="6806564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881" y="705103"/>
            <a:ext cx="5970270" cy="22853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1600" spc="-10" b="1">
                <a:latin typeface="Times New Roman"/>
                <a:cs typeface="Times New Roman"/>
              </a:rPr>
              <a:t>Ін</a:t>
            </a:r>
            <a:r>
              <a:rPr dirty="0" sz="1600" spc="-15" b="1">
                <a:latin typeface="Times New Roman"/>
                <a:cs typeface="Times New Roman"/>
              </a:rPr>
              <a:t>ст</a:t>
            </a:r>
            <a:r>
              <a:rPr dirty="0" sz="1600" spc="-10" b="1">
                <a:latin typeface="Times New Roman"/>
                <a:cs typeface="Times New Roman"/>
              </a:rPr>
              <a:t>р</a:t>
            </a:r>
            <a:r>
              <a:rPr dirty="0" sz="1600" spc="-5" b="1">
                <a:latin typeface="Times New Roman"/>
                <a:cs typeface="Times New Roman"/>
              </a:rPr>
              <a:t>у</a:t>
            </a:r>
            <a:r>
              <a:rPr dirty="0" sz="1600" spc="-10" b="1">
                <a:latin typeface="Times New Roman"/>
                <a:cs typeface="Times New Roman"/>
              </a:rPr>
              <a:t>кція</a:t>
            </a:r>
            <a:r>
              <a:rPr dirty="0" sz="1600" spc="-5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по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20" b="1">
                <a:latin typeface="Times New Roman"/>
                <a:cs typeface="Times New Roman"/>
              </a:rPr>
              <a:t>з</a:t>
            </a:r>
            <a:r>
              <a:rPr dirty="0" sz="1600" spc="0" b="1">
                <a:latin typeface="Times New Roman"/>
                <a:cs typeface="Times New Roman"/>
              </a:rPr>
              <a:t>а</a:t>
            </a:r>
            <a:r>
              <a:rPr dirty="0" sz="1600" spc="-10" b="1">
                <a:latin typeface="Times New Roman"/>
                <a:cs typeface="Times New Roman"/>
              </a:rPr>
              <a:t>п</a:t>
            </a:r>
            <a:r>
              <a:rPr dirty="0" sz="1600" spc="-5" b="1">
                <a:latin typeface="Times New Roman"/>
                <a:cs typeface="Times New Roman"/>
              </a:rPr>
              <a:t>о</a:t>
            </a:r>
            <a:r>
              <a:rPr dirty="0" sz="1600" spc="-10" b="1">
                <a:latin typeface="Times New Roman"/>
                <a:cs typeface="Times New Roman"/>
              </a:rPr>
              <a:t>вн</a:t>
            </a:r>
            <a:r>
              <a:rPr dirty="0" sz="1600" spc="-15" b="1">
                <a:latin typeface="Times New Roman"/>
                <a:cs typeface="Times New Roman"/>
              </a:rPr>
              <a:t>е</a:t>
            </a:r>
            <a:r>
              <a:rPr dirty="0" sz="1600" spc="-15" b="1">
                <a:latin typeface="Times New Roman"/>
                <a:cs typeface="Times New Roman"/>
              </a:rPr>
              <a:t>нню</a:t>
            </a:r>
            <a:endParaRPr sz="1600">
              <a:latin typeface="Times New Roman"/>
              <a:cs typeface="Times New Roman"/>
            </a:endParaRPr>
          </a:p>
          <a:p>
            <a:pPr algn="ctr" marL="240665" marR="239395">
              <a:lnSpc>
                <a:spcPct val="103200"/>
              </a:lnSpc>
              <a:spcBef>
                <a:spcPts val="815"/>
              </a:spcBef>
            </a:pPr>
            <a:r>
              <a:rPr dirty="0" sz="1600" spc="-15" b="1">
                <a:latin typeface="Times New Roman"/>
                <a:cs typeface="Times New Roman"/>
              </a:rPr>
              <a:t>З</a:t>
            </a:r>
            <a:r>
              <a:rPr dirty="0" sz="1600" spc="-5" b="1">
                <a:latin typeface="Times New Roman"/>
                <a:cs typeface="Times New Roman"/>
              </a:rPr>
              <a:t>а</a:t>
            </a:r>
            <a:r>
              <a:rPr dirty="0" sz="1600" spc="-10" b="1">
                <a:latin typeface="Times New Roman"/>
                <a:cs typeface="Times New Roman"/>
              </a:rPr>
              <a:t>яв</a:t>
            </a:r>
            <a:r>
              <a:rPr dirty="0" sz="1600" spc="-5" b="1">
                <a:latin typeface="Times New Roman"/>
                <a:cs typeface="Times New Roman"/>
              </a:rPr>
              <a:t>и</a:t>
            </a:r>
            <a:r>
              <a:rPr dirty="0" sz="1600" spc="-15" b="1">
                <a:latin typeface="Times New Roman"/>
                <a:cs typeface="Times New Roman"/>
              </a:rPr>
              <a:t>-</a:t>
            </a:r>
            <a:r>
              <a:rPr dirty="0" sz="1600" spc="-5" b="1">
                <a:latin typeface="Times New Roman"/>
                <a:cs typeface="Times New Roman"/>
              </a:rPr>
              <a:t>а</a:t>
            </a:r>
            <a:r>
              <a:rPr dirty="0" sz="1600" spc="-10" b="1">
                <a:latin typeface="Times New Roman"/>
                <a:cs typeface="Times New Roman"/>
              </a:rPr>
              <a:t>нк</a:t>
            </a:r>
            <a:r>
              <a:rPr dirty="0" sz="1600" spc="-15" b="1">
                <a:latin typeface="Times New Roman"/>
                <a:cs typeface="Times New Roman"/>
              </a:rPr>
              <a:t>е</a:t>
            </a:r>
            <a:r>
              <a:rPr dirty="0" sz="1600" spc="-30" b="1">
                <a:latin typeface="Times New Roman"/>
                <a:cs typeface="Times New Roman"/>
              </a:rPr>
              <a:t>т</a:t>
            </a:r>
            <a:r>
              <a:rPr dirty="0" sz="1600" spc="-10" b="1">
                <a:latin typeface="Times New Roman"/>
                <a:cs typeface="Times New Roman"/>
              </a:rPr>
              <a:t>и</a:t>
            </a:r>
            <a:r>
              <a:rPr dirty="0" sz="1600" spc="10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п</a:t>
            </a:r>
            <a:r>
              <a:rPr dirty="0" sz="1600" b="1">
                <a:latin typeface="Times New Roman"/>
                <a:cs typeface="Times New Roman"/>
              </a:rPr>
              <a:t>р</a:t>
            </a:r>
            <a:r>
              <a:rPr dirty="0" sz="1600" spc="-10" b="1">
                <a:latin typeface="Times New Roman"/>
                <a:cs typeface="Times New Roman"/>
              </a:rPr>
              <a:t>о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н</a:t>
            </a:r>
            <a:r>
              <a:rPr dirty="0" sz="1600" spc="-5" b="1">
                <a:latin typeface="Times New Roman"/>
                <a:cs typeface="Times New Roman"/>
              </a:rPr>
              <a:t>а</a:t>
            </a:r>
            <a:r>
              <a:rPr dirty="0" sz="1600" spc="-10" b="1">
                <a:latin typeface="Times New Roman"/>
                <a:cs typeface="Times New Roman"/>
              </a:rPr>
              <a:t>мір</a:t>
            </a:r>
            <a:r>
              <a:rPr dirty="0" sz="1600" spc="-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о</a:t>
            </a:r>
            <a:r>
              <a:rPr dirty="0" sz="1600" spc="-30" b="1">
                <a:latin typeface="Times New Roman"/>
                <a:cs typeface="Times New Roman"/>
              </a:rPr>
              <a:t>т</a:t>
            </a:r>
            <a:r>
              <a:rPr dirty="0" sz="1600" spc="-10" b="1">
                <a:latin typeface="Times New Roman"/>
                <a:cs typeface="Times New Roman"/>
              </a:rPr>
              <a:t>рим</a:t>
            </a:r>
            <a:r>
              <a:rPr dirty="0" sz="1600" spc="0" b="1">
                <a:latin typeface="Times New Roman"/>
                <a:cs typeface="Times New Roman"/>
              </a:rPr>
              <a:t>а</a:t>
            </a:r>
            <a:r>
              <a:rPr dirty="0" sz="1600" spc="-15" b="1">
                <a:latin typeface="Times New Roman"/>
                <a:cs typeface="Times New Roman"/>
              </a:rPr>
              <a:t>т</a:t>
            </a:r>
            <a:r>
              <a:rPr dirty="0" sz="1600" spc="-10" b="1">
                <a:latin typeface="Times New Roman"/>
                <a:cs typeface="Times New Roman"/>
              </a:rPr>
              <a:t>и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15" b="1">
                <a:latin typeface="Times New Roman"/>
                <a:cs typeface="Times New Roman"/>
              </a:rPr>
              <a:t>де</a:t>
            </a:r>
            <a:r>
              <a:rPr dirty="0" sz="1600" b="1">
                <a:latin typeface="Times New Roman"/>
                <a:cs typeface="Times New Roman"/>
              </a:rPr>
              <a:t>р</a:t>
            </a:r>
            <a:r>
              <a:rPr dirty="0" sz="1600" spc="-25" b="1">
                <a:latin typeface="Times New Roman"/>
                <a:cs typeface="Times New Roman"/>
              </a:rPr>
              <a:t>ж</a:t>
            </a:r>
            <a:r>
              <a:rPr dirty="0" sz="1600" spc="-5" b="1">
                <a:latin typeface="Times New Roman"/>
                <a:cs typeface="Times New Roman"/>
              </a:rPr>
              <a:t>а</a:t>
            </a:r>
            <a:r>
              <a:rPr dirty="0" sz="1600" spc="-10" b="1">
                <a:latin typeface="Times New Roman"/>
                <a:cs typeface="Times New Roman"/>
              </a:rPr>
              <a:t>вну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пі</a:t>
            </a:r>
            <a:r>
              <a:rPr dirty="0" sz="1600" spc="-5" b="1">
                <a:latin typeface="Times New Roman"/>
                <a:cs typeface="Times New Roman"/>
              </a:rPr>
              <a:t>д</a:t>
            </a:r>
            <a:r>
              <a:rPr dirty="0" sz="1600" spc="-15" b="1">
                <a:latin typeface="Times New Roman"/>
                <a:cs typeface="Times New Roman"/>
              </a:rPr>
              <a:t>т</a:t>
            </a:r>
            <a:r>
              <a:rPr dirty="0" sz="1600" spc="-10" b="1">
                <a:latin typeface="Times New Roman"/>
                <a:cs typeface="Times New Roman"/>
              </a:rPr>
              <a:t>римку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15" b="1">
                <a:latin typeface="Times New Roman"/>
                <a:cs typeface="Times New Roman"/>
              </a:rPr>
              <a:t>д</a:t>
            </a:r>
            <a:r>
              <a:rPr dirty="0" sz="1600" spc="-10" b="1">
                <a:latin typeface="Times New Roman"/>
                <a:cs typeface="Times New Roman"/>
              </a:rPr>
              <a:t>ля</a:t>
            </a:r>
            <a:r>
              <a:rPr dirty="0" sz="1600" spc="-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бу</a:t>
            </a:r>
            <a:r>
              <a:rPr dirty="0" sz="1600" spc="-15" b="1">
                <a:latin typeface="Times New Roman"/>
                <a:cs typeface="Times New Roman"/>
              </a:rPr>
              <a:t>д</a:t>
            </a:r>
            <a:r>
              <a:rPr dirty="0" sz="1600" spc="-10" b="1">
                <a:latin typeface="Times New Roman"/>
                <a:cs typeface="Times New Roman"/>
              </a:rPr>
              <a:t>івниц</a:t>
            </a:r>
            <a:r>
              <a:rPr dirty="0" sz="1600" spc="-30" b="1">
                <a:latin typeface="Times New Roman"/>
                <a:cs typeface="Times New Roman"/>
              </a:rPr>
              <a:t>т</a:t>
            </a:r>
            <a:r>
              <a:rPr dirty="0" sz="1600" spc="-10" b="1">
                <a:latin typeface="Times New Roman"/>
                <a:cs typeface="Times New Roman"/>
              </a:rPr>
              <a:t>ва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15" b="1">
                <a:latin typeface="Times New Roman"/>
                <a:cs typeface="Times New Roman"/>
              </a:rPr>
              <a:t>(</a:t>
            </a:r>
            <a:r>
              <a:rPr dirty="0" sz="1600" spc="-10" b="1">
                <a:latin typeface="Times New Roman"/>
                <a:cs typeface="Times New Roman"/>
              </a:rPr>
              <a:t>п</a:t>
            </a:r>
            <a:r>
              <a:rPr dirty="0" sz="1600" b="1">
                <a:latin typeface="Times New Roman"/>
                <a:cs typeface="Times New Roman"/>
              </a:rPr>
              <a:t>р</a:t>
            </a:r>
            <a:r>
              <a:rPr dirty="0" sz="1600" spc="-10" b="1">
                <a:latin typeface="Times New Roman"/>
                <a:cs typeface="Times New Roman"/>
              </a:rPr>
              <a:t>и</a:t>
            </a:r>
            <a:r>
              <a:rPr dirty="0" sz="1600" spc="-15" b="1">
                <a:latin typeface="Times New Roman"/>
                <a:cs typeface="Times New Roman"/>
              </a:rPr>
              <a:t>д</a:t>
            </a:r>
            <a:r>
              <a:rPr dirty="0" sz="1600" spc="-5" b="1">
                <a:latin typeface="Times New Roman"/>
                <a:cs typeface="Times New Roman"/>
              </a:rPr>
              <a:t>ба</a:t>
            </a:r>
            <a:r>
              <a:rPr dirty="0" sz="1600" spc="-10" b="1">
                <a:latin typeface="Times New Roman"/>
                <a:cs typeface="Times New Roman"/>
              </a:rPr>
              <a:t>ння)</a:t>
            </a:r>
            <a:r>
              <a:rPr dirty="0" sz="1600" spc="-10" b="1">
                <a:latin typeface="Times New Roman"/>
                <a:cs typeface="Times New Roman"/>
              </a:rPr>
              <a:t> </a:t>
            </a:r>
            <a:r>
              <a:rPr dirty="0" sz="1600" spc="-15" b="1">
                <a:latin typeface="Times New Roman"/>
                <a:cs typeface="Times New Roman"/>
              </a:rPr>
              <a:t>д</a:t>
            </a:r>
            <a:r>
              <a:rPr dirty="0" sz="1600" spc="-5" b="1">
                <a:latin typeface="Times New Roman"/>
                <a:cs typeface="Times New Roman"/>
              </a:rPr>
              <a:t>о</a:t>
            </a:r>
            <a:r>
              <a:rPr dirty="0" sz="1600" b="1">
                <a:latin typeface="Times New Roman"/>
                <a:cs typeface="Times New Roman"/>
              </a:rPr>
              <a:t>с</a:t>
            </a:r>
            <a:r>
              <a:rPr dirty="0" sz="1600" spc="-30" b="1">
                <a:latin typeface="Times New Roman"/>
                <a:cs typeface="Times New Roman"/>
              </a:rPr>
              <a:t>т</a:t>
            </a:r>
            <a:r>
              <a:rPr dirty="0" sz="1600" spc="-5" b="1">
                <a:latin typeface="Times New Roman"/>
                <a:cs typeface="Times New Roman"/>
              </a:rPr>
              <a:t>у</a:t>
            </a:r>
            <a:r>
              <a:rPr dirty="0" sz="1600" spc="-10" b="1">
                <a:latin typeface="Times New Roman"/>
                <a:cs typeface="Times New Roman"/>
              </a:rPr>
              <a:t>пн</a:t>
            </a:r>
            <a:r>
              <a:rPr dirty="0" sz="1600" spc="-5" b="1">
                <a:latin typeface="Times New Roman"/>
                <a:cs typeface="Times New Roman"/>
              </a:rPr>
              <a:t>о</a:t>
            </a:r>
            <a:r>
              <a:rPr dirty="0" sz="1600" spc="-15" b="1">
                <a:latin typeface="Times New Roman"/>
                <a:cs typeface="Times New Roman"/>
              </a:rPr>
              <a:t>г</a:t>
            </a:r>
            <a:r>
              <a:rPr dirty="0" sz="1600" spc="-10" b="1">
                <a:latin typeface="Times New Roman"/>
                <a:cs typeface="Times New Roman"/>
              </a:rPr>
              <a:t>о</a:t>
            </a:r>
            <a:r>
              <a:rPr dirty="0" sz="1600" b="1">
                <a:latin typeface="Times New Roman"/>
                <a:cs typeface="Times New Roman"/>
              </a:rPr>
              <a:t> </a:t>
            </a:r>
            <a:r>
              <a:rPr dirty="0" sz="1600" spc="-25" b="1">
                <a:latin typeface="Times New Roman"/>
                <a:cs typeface="Times New Roman"/>
              </a:rPr>
              <a:t>ж</a:t>
            </a:r>
            <a:r>
              <a:rPr dirty="0" sz="1600" spc="0" b="1">
                <a:latin typeface="Times New Roman"/>
                <a:cs typeface="Times New Roman"/>
              </a:rPr>
              <a:t>и</a:t>
            </a:r>
            <a:r>
              <a:rPr dirty="0" sz="1600" spc="-30" b="1">
                <a:latin typeface="Times New Roman"/>
                <a:cs typeface="Times New Roman"/>
              </a:rPr>
              <a:t>т</a:t>
            </a:r>
            <a:r>
              <a:rPr dirty="0" sz="1600" spc="-10" b="1">
                <a:latin typeface="Times New Roman"/>
                <a:cs typeface="Times New Roman"/>
              </a:rPr>
              <a:t>ла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ts val="1600"/>
              </a:lnSpc>
            </a:pPr>
            <a:endParaRPr sz="1600"/>
          </a:p>
          <a:p>
            <a:pPr>
              <a:lnSpc>
                <a:spcPts val="1800"/>
              </a:lnSpc>
              <a:spcBef>
                <a:spcPts val="87"/>
              </a:spcBef>
            </a:pPr>
            <a:endParaRPr sz="1800"/>
          </a:p>
          <a:p>
            <a:pPr algn="ctr" marR="69850">
              <a:lnSpc>
                <a:spcPct val="100000"/>
              </a:lnSpc>
            </a:pP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есь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ро</a:t>
            </a:r>
            <a:r>
              <a:rPr dirty="0" sz="1400">
                <a:latin typeface="Times New Roman"/>
                <a:cs typeface="Times New Roman"/>
              </a:rPr>
              <a:t>цес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ск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єть</a:t>
            </a:r>
            <a:r>
              <a:rPr dirty="0" sz="1400">
                <a:latin typeface="Times New Roman"/>
                <a:cs typeface="Times New Roman"/>
              </a:rPr>
              <a:t>ся 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х 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algn="just" marL="12700" marR="6350" indent="448945">
              <a:lnSpc>
                <a:spcPct val="103499"/>
              </a:lnSpc>
              <a:spcBef>
                <a:spcPts val="815"/>
              </a:spcBef>
            </a:pPr>
            <a:r>
              <a:rPr dirty="0" sz="1400">
                <a:latin typeface="Calibri"/>
                <a:cs typeface="Calibri"/>
              </a:rPr>
              <a:t>-         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ж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ая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ке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еї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 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са</a:t>
            </a:r>
            <a:r>
              <a:rPr dirty="0" sz="1400" spc="5">
                <a:latin typeface="Times New Roman"/>
                <a:cs typeface="Times New Roman"/>
              </a:rPr>
              <a:t>й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у 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он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 spc="5">
                <a:latin typeface="Times New Roman"/>
                <a:cs typeface="Times New Roman"/>
              </a:rPr>
              <a:t>но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я</a:t>
            </a:r>
            <a:r>
              <a:rPr dirty="0" sz="1400" spc="5">
                <a:latin typeface="Times New Roman"/>
                <a:cs typeface="Times New Roman"/>
              </a:rPr>
              <a:t>/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по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ц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;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17574" y="2987616"/>
            <a:ext cx="80010" cy="4591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-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400">
                <a:latin typeface="Calibri"/>
                <a:cs typeface="Calibri"/>
              </a:rPr>
              <a:t>-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67267" y="2987616"/>
            <a:ext cx="5067935" cy="4495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тв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 е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ї 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пі</a:t>
            </a:r>
            <a:r>
              <a:rPr dirty="0" sz="1400" spc="5">
                <a:latin typeface="Times New Roman"/>
                <a:cs typeface="Times New Roman"/>
              </a:rPr>
              <a:t>ї;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 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 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ль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пр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вл</a:t>
            </a:r>
            <a:r>
              <a:rPr dirty="0" sz="1400" spc="5">
                <a:latin typeface="Times New Roman"/>
                <a:cs typeface="Times New Roman"/>
              </a:rPr>
              <a:t>ін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67881" y="3432495"/>
            <a:ext cx="5969000" cy="13119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5">
                <a:latin typeface="Times New Roman"/>
                <a:cs typeface="Times New Roman"/>
              </a:rPr>
              <a:t>ц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жи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ts val="1400"/>
              </a:lnSpc>
            </a:pPr>
            <a:endParaRPr sz="1400"/>
          </a:p>
          <a:p>
            <a:pPr>
              <a:lnSpc>
                <a:spcPts val="1900"/>
              </a:lnSpc>
              <a:spcBef>
                <a:spcPts val="36"/>
              </a:spcBef>
            </a:pPr>
            <a:endParaRPr sz="1900"/>
          </a:p>
          <a:p>
            <a:pPr algn="just" marL="12700" marR="6350" indent="449580">
              <a:lnSpc>
                <a:spcPct val="103499"/>
              </a:lnSpc>
            </a:pP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 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ня 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па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у 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 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Вам 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-10">
                <a:latin typeface="Times New Roman"/>
                <a:cs typeface="Times New Roman"/>
              </a:rPr>
              <a:t>об</a:t>
            </a:r>
            <a:r>
              <a:rPr dirty="0" sz="1400" spc="5">
                <a:latin typeface="Times New Roman"/>
                <a:cs typeface="Times New Roman"/>
              </a:rPr>
              <a:t>х</a:t>
            </a:r>
            <a:r>
              <a:rPr dirty="0" sz="1400" spc="-10">
                <a:latin typeface="Times New Roman"/>
                <a:cs typeface="Times New Roman"/>
              </a:rPr>
              <a:t>ід</a:t>
            </a:r>
            <a:r>
              <a:rPr dirty="0" sz="1400">
                <a:latin typeface="Times New Roman"/>
                <a:cs typeface="Times New Roman"/>
              </a:rPr>
              <a:t>но 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аж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>
                <a:latin typeface="Times New Roman"/>
                <a:cs typeface="Times New Roman"/>
              </a:rPr>
              <a:t>ай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 Де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й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у 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 spc="5">
                <a:latin typeface="Times New Roman"/>
                <a:cs typeface="Times New Roman"/>
              </a:rPr>
              <a:t>но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я</a:t>
            </a:r>
            <a:r>
              <a:rPr dirty="0" sz="1400" spc="5">
                <a:latin typeface="Times New Roman"/>
                <a:cs typeface="Times New Roman"/>
              </a:rPr>
              <a:t>/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по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ц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>
                <a:latin typeface="Times New Roman"/>
                <a:cs typeface="Times New Roman"/>
              </a:rPr>
              <a:t>а  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анк  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Зая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  </a:t>
            </a:r>
            <a:r>
              <a:rPr dirty="0" sz="1400" spc="-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</a:t>
            </a:r>
            <a:r>
              <a:rPr dirty="0" sz="1400">
                <a:latin typeface="Times New Roman"/>
                <a:cs typeface="Times New Roman"/>
              </a:rPr>
              <a:t>о   </a:t>
            </a:r>
            <a:r>
              <a:rPr dirty="0" sz="1400" spc="-17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р   </a:t>
            </a:r>
            <a:r>
              <a:rPr dirty="0" sz="1400" spc="-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 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жа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67881" y="4733021"/>
            <a:ext cx="3636645" cy="673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6350">
              <a:lnSpc>
                <a:spcPct val="103200"/>
              </a:lnSpc>
              <a:tabLst>
                <a:tab pos="989330" algn="l"/>
                <a:tab pos="1443355" algn="l"/>
                <a:tab pos="2564765" algn="l"/>
              </a:tabLst>
            </a:pP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ку	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	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ді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ниц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	(п</a:t>
            </a:r>
            <a:r>
              <a:rPr dirty="0" sz="1400" spc="-10">
                <a:latin typeface="Times New Roman"/>
                <a:cs typeface="Times New Roman"/>
              </a:rPr>
              <a:t>ри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ан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я)</a:t>
            </a:r>
            <a:r>
              <a:rPr dirty="0" sz="1400">
                <a:latin typeface="Times New Roman"/>
                <a:cs typeface="Times New Roman"/>
              </a:rPr>
              <a:t> г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  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  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ї  </a:t>
            </a:r>
            <a:r>
              <a:rPr dirty="0" sz="1400" spc="-1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и  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  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ан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 г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 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ї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43148" y="4733661"/>
            <a:ext cx="2292985" cy="4514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9215" marR="6350" indent="-57150">
              <a:lnSpc>
                <a:spcPct val="102899"/>
              </a:lnSpc>
              <a:tabLst>
                <a:tab pos="1069975" algn="l"/>
                <a:tab pos="1771014" algn="l"/>
              </a:tabLst>
            </a:pP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	жи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>
                <a:latin typeface="Times New Roman"/>
                <a:cs typeface="Times New Roman"/>
              </a:rPr>
              <a:t>а,	анк</a:t>
            </a:r>
            <a:r>
              <a:rPr dirty="0" sz="1400" spc="5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  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го  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  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  </a:t>
            </a:r>
            <a:r>
              <a:rPr dirty="0" sz="1400" spc="-9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’ї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68059" y="5497176"/>
            <a:ext cx="5967730" cy="4514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6350" indent="448945">
              <a:lnSpc>
                <a:spcPct val="102899"/>
              </a:lnSpc>
              <a:tabLst>
                <a:tab pos="1184275" algn="l"/>
                <a:tab pos="2211705" algn="l"/>
                <a:tab pos="3157855" algn="l"/>
                <a:tab pos="3506470" algn="l"/>
                <a:tab pos="4306570" algn="l"/>
                <a:tab pos="5313045" algn="l"/>
              </a:tabLst>
            </a:pPr>
            <a:r>
              <a:rPr dirty="0" sz="1400" spc="-5">
                <a:latin typeface="Times New Roman"/>
                <a:cs typeface="Times New Roman"/>
              </a:rPr>
              <a:t>Бл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ки	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	</a:t>
            </a:r>
            <a:r>
              <a:rPr dirty="0" sz="1400" spc="5">
                <a:latin typeface="Times New Roman"/>
                <a:cs typeface="Times New Roman"/>
              </a:rPr>
              <a:t>ро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щ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	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	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ц</a:t>
            </a:r>
            <a:r>
              <a:rPr dirty="0" sz="1400">
                <a:latin typeface="Times New Roman"/>
                <a:cs typeface="Times New Roman"/>
              </a:rPr>
              <a:t>і	</a:t>
            </a:r>
            <a:r>
              <a:rPr dirty="0" sz="1400" spc="-5">
                <a:latin typeface="Times New Roman"/>
                <a:cs typeface="Times New Roman"/>
              </a:rPr>
              <a:t>«</a:t>
            </a:r>
            <a:r>
              <a:rPr dirty="0" sz="1400" spc="-10">
                <a:latin typeface="Times New Roman"/>
                <a:cs typeface="Times New Roman"/>
              </a:rPr>
              <a:t>ПО</a:t>
            </a: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АТ</a:t>
            </a:r>
            <a:r>
              <a:rPr dirty="0" sz="1400">
                <a:latin typeface="Times New Roman"/>
                <a:cs typeface="Times New Roman"/>
              </a:rPr>
              <a:t>И	З</a:t>
            </a:r>
            <a:r>
              <a:rPr dirty="0" sz="1400" spc="-1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ЯВ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- </a:t>
            </a:r>
            <a:r>
              <a:rPr dirty="0" sz="1400" spc="-10">
                <a:latin typeface="Times New Roman"/>
                <a:cs typeface="Times New Roman"/>
              </a:rPr>
              <a:t>АН</a:t>
            </a:r>
            <a:r>
              <a:rPr dirty="0" sz="1400" spc="-5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ЕТ</a:t>
            </a:r>
            <a:r>
              <a:rPr dirty="0" sz="1400">
                <a:latin typeface="Times New Roman"/>
                <a:cs typeface="Times New Roman"/>
              </a:rPr>
              <a:t>У» у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ро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 «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0">
                <a:latin typeface="Times New Roman"/>
                <a:cs typeface="Times New Roman"/>
              </a:rPr>
              <a:t>ИТ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-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Г</a:t>
            </a:r>
            <a:r>
              <a:rPr dirty="0" sz="1400" spc="-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0">
                <a:latin typeface="Times New Roman"/>
                <a:cs typeface="Times New Roman"/>
              </a:rPr>
              <a:t>И»</a:t>
            </a:r>
            <a:r>
              <a:rPr dirty="0" sz="1400">
                <a:latin typeface="Times New Roman"/>
                <a:cs typeface="Times New Roman"/>
              </a:rPr>
              <a:t>/</a:t>
            </a:r>
            <a:r>
              <a:rPr dirty="0" sz="1400" spc="-10">
                <a:latin typeface="Times New Roman"/>
                <a:cs typeface="Times New Roman"/>
              </a:rPr>
              <a:t>«</a:t>
            </a: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С</a:t>
            </a:r>
            <a:r>
              <a:rPr dirty="0" sz="1400" spc="-10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10">
                <a:latin typeface="Times New Roman"/>
                <a:cs typeface="Times New Roman"/>
              </a:rPr>
              <a:t>ПН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0">
                <a:latin typeface="Times New Roman"/>
                <a:cs typeface="Times New Roman"/>
              </a:rPr>
              <a:t>ИТ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68059" y="9136567"/>
            <a:ext cx="4920615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ц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й 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ін</a:t>
            </a:r>
            <a:r>
              <a:rPr dirty="0" sz="1400">
                <a:latin typeface="Times New Roman"/>
                <a:cs typeface="Times New Roman"/>
              </a:rPr>
              <a:t>ці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ро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щ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85793" y="10105849"/>
            <a:ext cx="1931035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>
                <a:latin typeface="Times New Roman"/>
                <a:cs typeface="Times New Roman"/>
              </a:rPr>
              <a:t>З</a:t>
            </a:r>
            <a:r>
              <a:rPr dirty="0" sz="1400" spc="5" b="1">
                <a:latin typeface="Times New Roman"/>
                <a:cs typeface="Times New Roman"/>
              </a:rPr>
              <a:t>а</a:t>
            </a:r>
            <a:r>
              <a:rPr dirty="0" sz="1400" spc="-20" b="1">
                <a:latin typeface="Times New Roman"/>
                <a:cs typeface="Times New Roman"/>
              </a:rPr>
              <a:t>п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вн</a:t>
            </a:r>
            <a:r>
              <a:rPr dirty="0" sz="1400" b="1">
                <a:latin typeface="Times New Roman"/>
                <a:cs typeface="Times New Roman"/>
              </a:rPr>
              <a:t>е</a:t>
            </a:r>
            <a:r>
              <a:rPr dirty="0" sz="1400" spc="-5" b="1">
                <a:latin typeface="Times New Roman"/>
                <a:cs typeface="Times New Roman"/>
              </a:rPr>
              <a:t>нн</a:t>
            </a:r>
            <a:r>
              <a:rPr dirty="0" sz="1400" b="1">
                <a:latin typeface="Times New Roman"/>
                <a:cs typeface="Times New Roman"/>
              </a:rPr>
              <a:t>я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д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к</a:t>
            </a:r>
            <a:r>
              <a:rPr dirty="0" sz="1400" spc="5" b="1">
                <a:latin typeface="Times New Roman"/>
                <a:cs typeface="Times New Roman"/>
              </a:rPr>
              <a:t>у</a:t>
            </a:r>
            <a:r>
              <a:rPr dirty="0" sz="1400" spc="-10" b="1">
                <a:latin typeface="Times New Roman"/>
                <a:cs typeface="Times New Roman"/>
              </a:rPr>
              <a:t>м</a:t>
            </a:r>
            <a:r>
              <a:rPr dirty="0" sz="1400" b="1">
                <a:latin typeface="Times New Roman"/>
                <a:cs typeface="Times New Roman"/>
              </a:rPr>
              <a:t>е</a:t>
            </a:r>
            <a:r>
              <a:rPr dirty="0" sz="1400" spc="-5" b="1">
                <a:latin typeface="Times New Roman"/>
                <a:cs typeface="Times New Roman"/>
              </a:rPr>
              <a:t>н</a:t>
            </a:r>
            <a:r>
              <a:rPr dirty="0" sz="1400" spc="5" b="1">
                <a:latin typeface="Times New Roman"/>
                <a:cs typeface="Times New Roman"/>
              </a:rPr>
              <a:t>ті</a:t>
            </a:r>
            <a:r>
              <a:rPr dirty="0" sz="1400" b="1">
                <a:latin typeface="Times New Roman"/>
                <a:cs typeface="Times New Roman"/>
              </a:rPr>
              <a:t>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80135" y="6063995"/>
            <a:ext cx="5937236" cy="26501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524" y="703071"/>
            <a:ext cx="4991735" cy="6965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indent="449580">
              <a:lnSpc>
                <a:spcPct val="100000"/>
              </a:lnSpc>
              <a:buFont typeface="Times New Roman"/>
              <a:buAutoNum type="arabicParenR"/>
              <a:tabLst>
                <a:tab pos="912494" algn="l"/>
              </a:tabLst>
            </a:pP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ю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ь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ю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20">
                <a:latin typeface="Times New Roman"/>
                <a:cs typeface="Times New Roman"/>
              </a:rPr>
              <a:t>ю</a:t>
            </a:r>
            <a:r>
              <a:rPr dirty="0" sz="1400">
                <a:latin typeface="Times New Roman"/>
                <a:cs typeface="Times New Roman"/>
              </a:rPr>
              <a:t>;</a:t>
            </a:r>
            <a:endParaRPr sz="1400">
              <a:latin typeface="Times New Roman"/>
              <a:cs typeface="Times New Roman"/>
            </a:endParaRPr>
          </a:p>
          <a:p>
            <a:pPr marL="12700" marR="154305" indent="449580">
              <a:lnSpc>
                <a:spcPct val="110000"/>
              </a:lnSpc>
              <a:spcBef>
                <a:spcPts val="10"/>
              </a:spcBef>
              <a:buFont typeface="Times New Roman"/>
              <a:buAutoNum type="arabicParenR"/>
              <a:tabLst>
                <a:tab pos="956310" algn="l"/>
                <a:tab pos="1678305" algn="l"/>
                <a:tab pos="2821305" algn="l"/>
                <a:tab pos="3380104" algn="l"/>
                <a:tab pos="4022090" algn="l"/>
              </a:tabLst>
            </a:pPr>
            <a:r>
              <a:rPr dirty="0" sz="1400" spc="-10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екст	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	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ає	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	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ий</a:t>
            </a:r>
            <a:r>
              <a:rPr dirty="0" sz="1400">
                <a:latin typeface="Times New Roman"/>
                <a:cs typeface="Times New Roman"/>
              </a:rPr>
              <a:t> (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ш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м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д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ки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и);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75942" y="939330"/>
            <a:ext cx="858519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 spc="5">
                <a:latin typeface="Times New Roman"/>
                <a:cs typeface="Times New Roman"/>
              </a:rPr>
              <a:t>ір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6990" y="1386447"/>
            <a:ext cx="5969000" cy="49898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6985" indent="449580">
              <a:lnSpc>
                <a:spcPct val="110400"/>
              </a:lnSpc>
              <a:buFont typeface="Times New Roman"/>
              <a:buAutoNum type="arabicParenR" startAt="3"/>
              <a:tabLst>
                <a:tab pos="956944" algn="l"/>
              </a:tabLst>
            </a:pP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  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   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   </a:t>
            </a:r>
            <a:r>
              <a:rPr dirty="0" sz="1400" spc="-15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  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ч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щ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ня   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   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пи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>
                <a:latin typeface="Times New Roman"/>
                <a:cs typeface="Times New Roman"/>
              </a:rPr>
              <a:t>ки,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ш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ені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 spc="5">
                <a:latin typeface="Times New Roman"/>
                <a:cs typeface="Times New Roman"/>
              </a:rPr>
              <a:t>х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ф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ф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5">
                <a:latin typeface="Times New Roman"/>
                <a:cs typeface="Times New Roman"/>
              </a:rPr>
              <a:t>ч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 а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ф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5">
                <a:latin typeface="Times New Roman"/>
                <a:cs typeface="Times New Roman"/>
              </a:rPr>
              <a:t>ч</a:t>
            </a:r>
            <a:r>
              <a:rPr dirty="0" sz="1400">
                <a:latin typeface="Times New Roman"/>
                <a:cs typeface="Times New Roman"/>
              </a:rPr>
              <a:t>ні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ки;</a:t>
            </a:r>
            <a:endParaRPr sz="1400">
              <a:latin typeface="Times New Roman"/>
              <a:cs typeface="Times New Roman"/>
            </a:endParaRPr>
          </a:p>
          <a:p>
            <a:pPr algn="just" marL="12700" marR="7620" indent="449580">
              <a:lnSpc>
                <a:spcPct val="103299"/>
              </a:lnSpc>
              <a:spcBef>
                <a:spcPts val="100"/>
              </a:spcBef>
              <a:buFont typeface="Times New Roman"/>
              <a:buAutoNum type="arabicParenR" startAt="3"/>
              <a:tabLst>
                <a:tab pos="912494" algn="l"/>
              </a:tabLst>
            </a:pP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 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й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ю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>
                <a:latin typeface="Times New Roman"/>
                <a:cs typeface="Times New Roman"/>
              </a:rPr>
              <a:t>я 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г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я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у 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 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ю 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ап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    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(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ен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/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о    </a:t>
            </a:r>
            <a:r>
              <a:rPr dirty="0" sz="1400" spc="-15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    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я,    </a:t>
            </a:r>
            <a:r>
              <a:rPr dirty="0" sz="1400" spc="-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    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    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),   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   </a:t>
            </a:r>
            <a:r>
              <a:rPr dirty="0" sz="1400" spc="-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>
                <a:latin typeface="Times New Roman"/>
                <a:cs typeface="Times New Roman"/>
              </a:rPr>
              <a:t>ис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ні   </a:t>
            </a:r>
            <a:r>
              <a:rPr dirty="0" sz="1400" spc="-12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   </a:t>
            </a:r>
            <a:r>
              <a:rPr dirty="0" sz="1400" spc="-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ена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и   </a:t>
            </a:r>
            <a:r>
              <a:rPr dirty="0" sz="1400" spc="-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’</a:t>
            </a:r>
            <a:r>
              <a:rPr dirty="0" sz="1400">
                <a:latin typeface="Times New Roman"/>
                <a:cs typeface="Times New Roman"/>
              </a:rPr>
              <a:t>ї   </a:t>
            </a:r>
            <a:r>
              <a:rPr dirty="0" sz="1400" spc="-12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   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   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   </a:t>
            </a:r>
            <a:r>
              <a:rPr dirty="0" sz="1400" spc="-13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ю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ю</a:t>
            </a:r>
            <a:r>
              <a:rPr dirty="0" sz="1400">
                <a:latin typeface="Times New Roman"/>
                <a:cs typeface="Times New Roman"/>
              </a:rPr>
              <a:t>;</a:t>
            </a:r>
            <a:endParaRPr sz="1400">
              <a:latin typeface="Times New Roman"/>
              <a:cs typeface="Times New Roman"/>
            </a:endParaRPr>
          </a:p>
          <a:p>
            <a:pPr algn="just" marL="12700" marR="6985" indent="448945">
              <a:lnSpc>
                <a:spcPct val="103400"/>
              </a:lnSpc>
              <a:spcBef>
                <a:spcPts val="805"/>
              </a:spcBef>
            </a:pPr>
            <a:r>
              <a:rPr dirty="0" sz="1400">
                <a:latin typeface="Times New Roman"/>
                <a:cs typeface="Times New Roman"/>
              </a:rPr>
              <a:t>Зая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-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р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ри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ну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під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ку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ді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5">
                <a:latin typeface="Times New Roman"/>
                <a:cs typeface="Times New Roman"/>
              </a:rPr>
              <a:t>ц</a:t>
            </a:r>
            <a:r>
              <a:rPr dirty="0" sz="1400" spc="-5">
                <a:latin typeface="Times New Roman"/>
                <a:cs typeface="Times New Roman"/>
              </a:rPr>
              <a:t>тв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 (п</a:t>
            </a:r>
            <a:r>
              <a:rPr dirty="0" sz="1400" spc="-10">
                <a:latin typeface="Times New Roman"/>
                <a:cs typeface="Times New Roman"/>
              </a:rPr>
              <a:t>ри</a:t>
            </a:r>
            <a:r>
              <a:rPr dirty="0" sz="1400" spc="5">
                <a:latin typeface="Times New Roman"/>
                <a:cs typeface="Times New Roman"/>
              </a:rPr>
              <a:t>дб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ня) 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дп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є</a:t>
            </a:r>
            <a:r>
              <a:rPr dirty="0" sz="1400" spc="10">
                <a:latin typeface="Times New Roman"/>
                <a:cs typeface="Times New Roman"/>
              </a:rPr>
              <a:t>т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ся 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’</a:t>
            </a:r>
            <a:r>
              <a:rPr dirty="0" sz="1400" spc="5">
                <a:latin typeface="Times New Roman"/>
                <a:cs typeface="Times New Roman"/>
              </a:rPr>
              <a:t>ї</a:t>
            </a:r>
            <a:r>
              <a:rPr dirty="0" sz="1400">
                <a:latin typeface="Times New Roman"/>
                <a:cs typeface="Times New Roman"/>
              </a:rPr>
              <a:t>. 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Ан</a:t>
            </a:r>
            <a:r>
              <a:rPr dirty="0" sz="1400">
                <a:latin typeface="Times New Roman"/>
                <a:cs typeface="Times New Roman"/>
              </a:rPr>
              <a:t>ке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 г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  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  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ї  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и  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  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ке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  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ена  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5">
                <a:latin typeface="Times New Roman"/>
                <a:cs typeface="Times New Roman"/>
              </a:rPr>
              <a:t>м’</a:t>
            </a:r>
            <a:r>
              <a:rPr dirty="0" sz="1400">
                <a:latin typeface="Times New Roman"/>
                <a:cs typeface="Times New Roman"/>
              </a:rPr>
              <a:t>ї  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я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на  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 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ї   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0">
                <a:latin typeface="Times New Roman"/>
                <a:cs typeface="Times New Roman"/>
              </a:rPr>
              <a:t>об</a:t>
            </a:r>
            <a:r>
              <a:rPr dirty="0" sz="1400">
                <a:latin typeface="Times New Roman"/>
                <a:cs typeface="Times New Roman"/>
              </a:rPr>
              <a:t>и   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єть</a:t>
            </a:r>
            <a:r>
              <a:rPr dirty="0" sz="1400">
                <a:latin typeface="Times New Roman"/>
                <a:cs typeface="Times New Roman"/>
              </a:rPr>
              <a:t>ся   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о   </a:t>
            </a:r>
            <a:r>
              <a:rPr dirty="0" sz="1400" spc="-5">
                <a:latin typeface="Times New Roman"/>
                <a:cs typeface="Times New Roman"/>
              </a:rPr>
              <a:t> в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м   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ая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м   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х   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ді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й   </a:t>
            </a:r>
            <a:r>
              <a:rPr dirty="0" sz="1400" spc="-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  </a:t>
            </a:r>
            <a:r>
              <a:rPr dirty="0" sz="1400" spc="-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ис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є   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од</a:t>
            </a:r>
            <a:r>
              <a:rPr dirty="0" sz="1400">
                <a:latin typeface="Times New Roman"/>
                <a:cs typeface="Times New Roman"/>
              </a:rPr>
              <a:t>ин   </a:t>
            </a:r>
            <a:r>
              <a:rPr dirty="0" sz="1400" spc="-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   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   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   </a:t>
            </a:r>
            <a:r>
              <a:rPr dirty="0" sz="1400" spc="-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ш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й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пр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ик,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з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аче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ням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и,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й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 spc="5">
                <a:latin typeface="Times New Roman"/>
                <a:cs typeface="Times New Roman"/>
              </a:rPr>
              <a:t>ц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).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ts val="1400"/>
              </a:lnSpc>
            </a:pPr>
            <a:endParaRPr sz="1400"/>
          </a:p>
          <a:p>
            <a:pPr>
              <a:lnSpc>
                <a:spcPts val="2000"/>
              </a:lnSpc>
              <a:spcBef>
                <a:spcPts val="19"/>
              </a:spcBef>
            </a:pPr>
            <a:endParaRPr sz="2000"/>
          </a:p>
          <a:p>
            <a:pPr marL="1812289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С</a:t>
            </a:r>
            <a:r>
              <a:rPr dirty="0" sz="1400" spc="5" b="1">
                <a:latin typeface="Times New Roman"/>
                <a:cs typeface="Times New Roman"/>
              </a:rPr>
              <a:t>т</a:t>
            </a:r>
            <a:r>
              <a:rPr dirty="0" sz="1400" spc="-5" b="1">
                <a:latin typeface="Times New Roman"/>
                <a:cs typeface="Times New Roman"/>
              </a:rPr>
              <a:t>в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р</a:t>
            </a:r>
            <a:r>
              <a:rPr dirty="0" sz="1400" b="1">
                <a:latin typeface="Times New Roman"/>
                <a:cs typeface="Times New Roman"/>
              </a:rPr>
              <a:t>е</a:t>
            </a:r>
            <a:r>
              <a:rPr dirty="0" sz="1400" spc="-5" b="1">
                <a:latin typeface="Times New Roman"/>
                <a:cs typeface="Times New Roman"/>
              </a:rPr>
              <a:t>нн</a:t>
            </a:r>
            <a:r>
              <a:rPr dirty="0" sz="1400" b="1">
                <a:latin typeface="Times New Roman"/>
                <a:cs typeface="Times New Roman"/>
              </a:rPr>
              <a:t>я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е</a:t>
            </a:r>
            <a:r>
              <a:rPr dirty="0" sz="1400" spc="-10" b="1">
                <a:latin typeface="Times New Roman"/>
                <a:cs typeface="Times New Roman"/>
              </a:rPr>
              <a:t>л</a:t>
            </a:r>
            <a:r>
              <a:rPr dirty="0" sz="1400" b="1">
                <a:latin typeface="Times New Roman"/>
                <a:cs typeface="Times New Roman"/>
              </a:rPr>
              <a:t>е</a:t>
            </a:r>
            <a:r>
              <a:rPr dirty="0" sz="1400" spc="-5" b="1">
                <a:latin typeface="Times New Roman"/>
                <a:cs typeface="Times New Roman"/>
              </a:rPr>
              <a:t>к</a:t>
            </a:r>
            <a:r>
              <a:rPr dirty="0" sz="1400" spc="5" b="1">
                <a:latin typeface="Times New Roman"/>
                <a:cs typeface="Times New Roman"/>
              </a:rPr>
              <a:t>т</a:t>
            </a:r>
            <a:r>
              <a:rPr dirty="0" sz="1400" spc="-15" b="1">
                <a:latin typeface="Times New Roman"/>
                <a:cs typeface="Times New Roman"/>
              </a:rPr>
              <a:t>р</a:t>
            </a:r>
            <a:r>
              <a:rPr dirty="0" sz="1400" spc="-10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нн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b="1">
                <a:latin typeface="Times New Roman"/>
                <a:cs typeface="Times New Roman"/>
              </a:rPr>
              <a:t>ї </a:t>
            </a:r>
            <a:r>
              <a:rPr dirty="0" sz="1400" spc="-5" b="1">
                <a:latin typeface="Times New Roman"/>
                <a:cs typeface="Times New Roman"/>
              </a:rPr>
              <a:t>к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п</a:t>
            </a:r>
            <a:r>
              <a:rPr dirty="0" sz="1400" spc="-10" b="1">
                <a:latin typeface="Times New Roman"/>
                <a:cs typeface="Times New Roman"/>
              </a:rPr>
              <a:t>і</a:t>
            </a:r>
            <a:r>
              <a:rPr dirty="0" sz="1400" b="1">
                <a:latin typeface="Times New Roman"/>
                <a:cs typeface="Times New Roman"/>
              </a:rPr>
              <a:t>ї</a:t>
            </a:r>
            <a:endParaRPr sz="1400">
              <a:latin typeface="Times New Roman"/>
              <a:cs typeface="Times New Roman"/>
            </a:endParaRPr>
          </a:p>
          <a:p>
            <a:pPr algn="just" marL="12700" marR="7620" indent="448945">
              <a:lnSpc>
                <a:spcPct val="103499"/>
              </a:lnSpc>
              <a:spcBef>
                <a:spcPts val="765"/>
              </a:spcBef>
            </a:pP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он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20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пр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>
                <a:latin typeface="Times New Roman"/>
                <a:cs typeface="Times New Roman"/>
              </a:rPr>
              <a:t> 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по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ц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 spc="-15">
                <a:latin typeface="Times New Roman"/>
                <a:cs typeface="Times New Roman"/>
              </a:rPr>
              <a:t>ж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об</a:t>
            </a:r>
            <a:r>
              <a:rPr dirty="0" sz="1400" spc="5">
                <a:latin typeface="Times New Roman"/>
                <a:cs typeface="Times New Roman"/>
              </a:rPr>
              <a:t>х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ек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ї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по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х 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в.</a:t>
            </a:r>
            <a:endParaRPr sz="1400">
              <a:latin typeface="Times New Roman"/>
              <a:cs typeface="Times New Roman"/>
            </a:endParaRPr>
          </a:p>
          <a:p>
            <a:pPr algn="just" marL="12700" marR="6350" indent="448945">
              <a:lnSpc>
                <a:spcPct val="103499"/>
              </a:lnSpc>
              <a:spcBef>
                <a:spcPts val="790"/>
              </a:spcBef>
            </a:pP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ц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бн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>
                <a:latin typeface="Times New Roman"/>
                <a:cs typeface="Times New Roman"/>
              </a:rPr>
              <a:t>кан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об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ц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ф</a:t>
            </a:r>
            <a:r>
              <a:rPr dirty="0" sz="1400" spc="5">
                <a:latin typeface="Times New Roman"/>
                <a:cs typeface="Times New Roman"/>
              </a:rPr>
              <a:t>ро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ф</a:t>
            </a:r>
            <a:r>
              <a:rPr dirty="0" sz="1400" spc="5">
                <a:latin typeface="Times New Roman"/>
                <a:cs typeface="Times New Roman"/>
              </a:rPr>
              <a:t>ію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х</a:t>
            </a:r>
            <a:r>
              <a:rPr dirty="0" sz="1400" spc="5">
                <a:latin typeface="Times New Roman"/>
                <a:cs typeface="Times New Roman"/>
              </a:rPr>
              <a:t> б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210627" y="7269698"/>
            <a:ext cx="1629397" cy="21725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3275012" y="7269698"/>
            <a:ext cx="1629409" cy="21725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5333683" y="7269699"/>
            <a:ext cx="1558923" cy="21197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067816" y="9754113"/>
            <a:ext cx="594868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!!!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10">
                <a:latin typeface="Times New Roman"/>
                <a:cs typeface="Times New Roman"/>
              </a:rPr>
              <a:t>ф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аф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 spc="5">
                <a:latin typeface="Times New Roman"/>
                <a:cs typeface="Times New Roman"/>
              </a:rPr>
              <a:t>х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ка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ек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же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я.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94536" y="6490080"/>
          <a:ext cx="6116320" cy="2959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3495"/>
                <a:gridCol w="2065020"/>
                <a:gridCol w="1976628"/>
              </a:tblGrid>
              <a:tr h="416051">
                <a:tc gridSpan="3">
                  <a:txBody>
                    <a:bodyPr/>
                    <a:lstStyle/>
                    <a:p>
                      <a:pPr marL="1230630">
                        <a:lnSpc>
                          <a:spcPct val="10000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й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ють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ся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бр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ки 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ж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нн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я,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як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щ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о: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6616">
                <a:tc>
                  <a:txBody>
                    <a:bodyPr/>
                    <a:lstStyle/>
                    <a:p>
                      <a:pPr marL="35750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обр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аже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нн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я ро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835" marR="114300" indent="-718185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обр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аже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нн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я обрі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а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бо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не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2615" marR="360680" indent="-236220">
                        <a:lnSpc>
                          <a:spcPts val="13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Пе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кр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та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час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ин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обр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аже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ння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79320">
                <a:tc>
                  <a:txBody>
                    <a:bodyPr/>
                    <a:lstStyle/>
                    <a:p>
                      <a:pPr/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832" y="704595"/>
            <a:ext cx="5969000" cy="6120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1400" spc="-5" b="1">
                <a:latin typeface="Times New Roman"/>
                <a:cs typeface="Times New Roman"/>
              </a:rPr>
              <a:t>П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15" b="1">
                <a:latin typeface="Times New Roman"/>
                <a:cs typeface="Times New Roman"/>
              </a:rPr>
              <a:t>д</a:t>
            </a:r>
            <a:r>
              <a:rPr dirty="0" sz="1400" spc="5" b="1">
                <a:latin typeface="Times New Roman"/>
                <a:cs typeface="Times New Roman"/>
              </a:rPr>
              <a:t>а</a:t>
            </a:r>
            <a:r>
              <a:rPr dirty="0" sz="1400" spc="-5" b="1">
                <a:latin typeface="Times New Roman"/>
                <a:cs typeface="Times New Roman"/>
              </a:rPr>
              <a:t>нн</a:t>
            </a:r>
            <a:r>
              <a:rPr dirty="0" sz="1400" b="1">
                <a:latin typeface="Times New Roman"/>
                <a:cs typeface="Times New Roman"/>
              </a:rPr>
              <a:t>я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д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к</a:t>
            </a:r>
            <a:r>
              <a:rPr dirty="0" sz="1400" spc="5" b="1">
                <a:latin typeface="Times New Roman"/>
                <a:cs typeface="Times New Roman"/>
              </a:rPr>
              <a:t>у</a:t>
            </a:r>
            <a:r>
              <a:rPr dirty="0" sz="1400" spc="-10" b="1">
                <a:latin typeface="Times New Roman"/>
                <a:cs typeface="Times New Roman"/>
              </a:rPr>
              <a:t>м</a:t>
            </a:r>
            <a:r>
              <a:rPr dirty="0" sz="1400" b="1">
                <a:latin typeface="Times New Roman"/>
                <a:cs typeface="Times New Roman"/>
              </a:rPr>
              <a:t>е</a:t>
            </a:r>
            <a:r>
              <a:rPr dirty="0" sz="1400" spc="-5" b="1">
                <a:latin typeface="Times New Roman"/>
                <a:cs typeface="Times New Roman"/>
              </a:rPr>
              <a:t>н</a:t>
            </a:r>
            <a:r>
              <a:rPr dirty="0" sz="1400" spc="-10" b="1">
                <a:latin typeface="Times New Roman"/>
                <a:cs typeface="Times New Roman"/>
              </a:rPr>
              <a:t>т</a:t>
            </a:r>
            <a:r>
              <a:rPr dirty="0" sz="1400" spc="5" b="1">
                <a:latin typeface="Times New Roman"/>
                <a:cs typeface="Times New Roman"/>
              </a:rPr>
              <a:t>і</a:t>
            </a:r>
            <a:r>
              <a:rPr dirty="0" sz="1400" b="1">
                <a:latin typeface="Times New Roman"/>
                <a:cs typeface="Times New Roman"/>
              </a:rPr>
              <a:t>в</a:t>
            </a:r>
            <a:endParaRPr sz="1400">
              <a:latin typeface="Times New Roman"/>
              <a:cs typeface="Times New Roman"/>
            </a:endParaRPr>
          </a:p>
          <a:p>
            <a:pPr algn="just" marL="12700" marR="6350" indent="359410">
              <a:lnSpc>
                <a:spcPct val="103499"/>
              </a:lnSpc>
              <a:spcBef>
                <a:spcPts val="780"/>
              </a:spcBef>
            </a:pP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од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14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4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ль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 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4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го </a:t>
            </a:r>
            <a:r>
              <a:rPr dirty="0" sz="1400" spc="-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це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ж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пни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шл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5">
                <a:latin typeface="Times New Roman"/>
                <a:cs typeface="Times New Roman"/>
              </a:rPr>
              <a:t>х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и:</a:t>
            </a:r>
            <a:endParaRPr sz="1400">
              <a:latin typeface="Times New Roman"/>
              <a:cs typeface="Times New Roman"/>
            </a:endParaRPr>
          </a:p>
          <a:p>
            <a:pPr algn="just" marL="12700" marR="7620" indent="359410">
              <a:lnSpc>
                <a:spcPct val="103499"/>
              </a:lnSpc>
              <a:spcBef>
                <a:spcPts val="815"/>
              </a:spcBef>
              <a:buFont typeface="Calibri"/>
              <a:buChar char="-"/>
              <a:tabLst>
                <a:tab pos="462915" algn="l"/>
              </a:tabLst>
            </a:pP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   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    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ш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у    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ск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ку    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ід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го    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ег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20">
                <a:latin typeface="Times New Roman"/>
                <a:cs typeface="Times New Roman"/>
              </a:rPr>
              <a:t>ь</a:t>
            </a:r>
            <a:r>
              <a:rPr dirty="0" sz="1400" spc="5">
                <a:latin typeface="Times New Roman"/>
                <a:cs typeface="Times New Roman"/>
              </a:rPr>
              <a:t>но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-10">
                <a:latin typeface="Times New Roman"/>
                <a:cs typeface="Times New Roman"/>
              </a:rPr>
              <a:t>/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го   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ц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у   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ж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 spc="-15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   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   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асн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ї   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ш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ої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ск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;</a:t>
            </a:r>
            <a:endParaRPr sz="1400">
              <a:latin typeface="Times New Roman"/>
              <a:cs typeface="Times New Roman"/>
            </a:endParaRPr>
          </a:p>
          <a:p>
            <a:pPr algn="just" marL="12700" marR="7620" indent="360045">
              <a:lnSpc>
                <a:spcPct val="103200"/>
              </a:lnSpc>
              <a:spcBef>
                <a:spcPts val="30"/>
              </a:spcBef>
              <a:buFont typeface="Calibri"/>
              <a:buChar char="-"/>
              <a:tabLst>
                <a:tab pos="462915" algn="l"/>
              </a:tabLst>
            </a:pP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ш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у ск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ку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пр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я</a:t>
            </a:r>
            <a:r>
              <a:rPr dirty="0" sz="1400">
                <a:latin typeface="Times New Roman"/>
                <a:cs typeface="Times New Roman"/>
              </a:rPr>
              <a:t>/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го 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ц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у 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йн 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ш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я</a:t>
            </a:r>
            <a:r>
              <a:rPr dirty="0" sz="1400" spc="5">
                <a:latin typeface="Times New Roman"/>
                <a:cs typeface="Times New Roman"/>
              </a:rPr>
              <a:t>хо</a:t>
            </a:r>
            <a:r>
              <a:rPr dirty="0" sz="1400">
                <a:latin typeface="Times New Roman"/>
                <a:cs typeface="Times New Roman"/>
              </a:rPr>
              <a:t>м 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ня 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</a:t>
            </a:r>
            <a:r>
              <a:rPr dirty="0" sz="1400" spc="5">
                <a:latin typeface="Times New Roman"/>
                <a:cs typeface="Times New Roman"/>
              </a:rPr>
              <a:t>ор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 че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й</a:t>
            </a:r>
            <a:r>
              <a:rPr dirty="0" sz="1400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20">
                <a:latin typeface="Times New Roman"/>
                <a:cs typeface="Times New Roman"/>
              </a:rPr>
              <a:t>ь</a:t>
            </a:r>
            <a:r>
              <a:rPr dirty="0" sz="1400" spc="5">
                <a:latin typeface="Times New Roman"/>
                <a:cs typeface="Times New Roman"/>
              </a:rPr>
              <a:t>но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-10">
                <a:latin typeface="Times New Roman"/>
                <a:cs typeface="Times New Roman"/>
              </a:rPr>
              <a:t>/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еч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ц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од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 spc="-15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а;</a:t>
            </a:r>
            <a:endParaRPr sz="1400">
              <a:latin typeface="Times New Roman"/>
              <a:cs typeface="Times New Roman"/>
            </a:endParaRPr>
          </a:p>
          <a:p>
            <a:pPr marL="462280" indent="-89535">
              <a:lnSpc>
                <a:spcPct val="100000"/>
              </a:lnSpc>
              <a:spcBef>
                <a:spcPts val="80"/>
              </a:spcBef>
              <a:buFont typeface="Calibri"/>
              <a:buChar char="-"/>
              <a:tabLst>
                <a:tab pos="462915" algn="l"/>
              </a:tabLst>
            </a:pP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ф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кс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;</a:t>
            </a:r>
            <a:endParaRPr sz="1400">
              <a:latin typeface="Times New Roman"/>
              <a:cs typeface="Times New Roman"/>
            </a:endParaRPr>
          </a:p>
          <a:p>
            <a:pPr marL="372110">
              <a:lnSpc>
                <a:spcPct val="100000"/>
              </a:lnSpc>
              <a:spcBef>
                <a:spcPts val="60"/>
              </a:spcBef>
            </a:pP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ис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  <a:p>
            <a:pPr algn="just" marL="12700" marR="6985" indent="359410">
              <a:lnSpc>
                <a:spcPct val="103200"/>
              </a:lnSpc>
              <a:spcBef>
                <a:spcPts val="810"/>
              </a:spcBef>
            </a:pP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 </a:t>
            </a:r>
            <a:r>
              <a:rPr dirty="0" sz="1400" spc="-5">
                <a:latin typeface="Times New Roman"/>
                <a:cs typeface="Times New Roman"/>
              </a:rPr>
              <a:t> т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, 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щ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б  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 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ек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ю 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ш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ю</a:t>
            </a:r>
            <a:r>
              <a:rPr dirty="0" sz="1400">
                <a:latin typeface="Times New Roman"/>
                <a:cs typeface="Times New Roman"/>
              </a:rPr>
              <a:t>, 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10">
                <a:latin typeface="Times New Roman"/>
                <a:cs typeface="Times New Roman"/>
              </a:rPr>
              <a:t>х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дн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 с</a:t>
            </a:r>
            <a:r>
              <a:rPr dirty="0" sz="1400" spc="-5">
                <a:latin typeface="Times New Roman"/>
                <a:cs typeface="Times New Roman"/>
              </a:rPr>
              <a:t>тв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ист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«</a:t>
            </a:r>
            <a:r>
              <a:rPr dirty="0" sz="1400">
                <a:latin typeface="Times New Roman"/>
                <a:cs typeface="Times New Roman"/>
              </a:rPr>
              <a:t>Зая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-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р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 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».</a:t>
            </a:r>
            <a:endParaRPr sz="1400">
              <a:latin typeface="Times New Roman"/>
              <a:cs typeface="Times New Roman"/>
            </a:endParaRPr>
          </a:p>
          <a:p>
            <a:pPr marL="372110" indent="-360045">
              <a:lnSpc>
                <a:spcPct val="100000"/>
              </a:lnSpc>
              <a:spcBef>
                <a:spcPts val="60"/>
              </a:spcBef>
            </a:pP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5">
                <a:latin typeface="Times New Roman"/>
                <a:cs typeface="Times New Roman"/>
              </a:rPr>
              <a:t> т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і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мл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каж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ь</a:t>
            </a:r>
            <a:r>
              <a:rPr dirty="0" sz="1400" spc="-10">
                <a:latin typeface="Times New Roman"/>
                <a:cs typeface="Times New Roman"/>
              </a:rPr>
              <a:t> н</a:t>
            </a:r>
            <a:r>
              <a:rPr dirty="0" sz="1400">
                <a:latin typeface="Times New Roman"/>
                <a:cs typeface="Times New Roman"/>
              </a:rPr>
              <a:t>ас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>
                <a:latin typeface="Times New Roman"/>
                <a:cs typeface="Times New Roman"/>
              </a:rPr>
              <a:t>ну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ін</a:t>
            </a:r>
            <a:r>
              <a:rPr dirty="0" sz="1400">
                <a:latin typeface="Times New Roman"/>
                <a:cs typeface="Times New Roman"/>
              </a:rPr>
              <a:t>ф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ц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20">
                <a:latin typeface="Times New Roman"/>
                <a:cs typeface="Times New Roman"/>
              </a:rPr>
              <a:t>ю</a:t>
            </a:r>
            <a:r>
              <a:rPr dirty="0" sz="140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372110" marR="3893820">
              <a:lnSpc>
                <a:spcPts val="2540"/>
              </a:lnSpc>
              <a:spcBef>
                <a:spcPts val="219"/>
              </a:spcBef>
            </a:pP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>
                <a:latin typeface="Times New Roman"/>
                <a:cs typeface="Times New Roman"/>
              </a:rPr>
              <a:t>ІБ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он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но</a:t>
            </a:r>
            <a:r>
              <a:rPr dirty="0" sz="1400">
                <a:latin typeface="Times New Roman"/>
                <a:cs typeface="Times New Roman"/>
              </a:rPr>
              <a:t>ї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-10">
                <a:latin typeface="Times New Roman"/>
                <a:cs typeface="Times New Roman"/>
              </a:rPr>
              <a:t>об</a:t>
            </a:r>
            <a:r>
              <a:rPr dirty="0" sz="1400">
                <a:latin typeface="Times New Roman"/>
                <a:cs typeface="Times New Roman"/>
              </a:rPr>
              <a:t>и;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он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й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фо</a:t>
            </a:r>
            <a:r>
              <a:rPr dirty="0" sz="1400">
                <a:latin typeface="Times New Roman"/>
                <a:cs typeface="Times New Roman"/>
              </a:rPr>
              <a:t>н;</a:t>
            </a:r>
            <a:endParaRPr sz="1400">
              <a:latin typeface="Times New Roman"/>
              <a:cs typeface="Times New Roman"/>
            </a:endParaRPr>
          </a:p>
          <a:p>
            <a:pPr algn="just" marL="12700" marR="6350" indent="359410">
              <a:lnSpc>
                <a:spcPct val="104299"/>
              </a:lnSpc>
              <a:spcBef>
                <a:spcPts val="550"/>
              </a:spcBef>
            </a:pPr>
            <a:r>
              <a:rPr dirty="0" sz="1400">
                <a:latin typeface="Times New Roman"/>
                <a:cs typeface="Times New Roman"/>
              </a:rPr>
              <a:t>До </a:t>
            </a:r>
            <a:r>
              <a:rPr dirty="0" sz="1400" spc="-17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-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ь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ек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 </a:t>
            </a:r>
            <a:r>
              <a:rPr dirty="0" sz="1400" spc="-17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ї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х </a:t>
            </a:r>
            <a:r>
              <a:rPr dirty="0" sz="1400" spc="-17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-17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шл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   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шт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у   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ку   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в</a:t>
            </a:r>
            <a:r>
              <a:rPr dirty="0" sz="1400" spc="5" b="1">
                <a:latin typeface="Times New Roman"/>
                <a:cs typeface="Times New Roman"/>
              </a:rPr>
              <a:t>і</a:t>
            </a:r>
            <a:r>
              <a:rPr dirty="0" sz="1400" spc="-5" b="1">
                <a:latin typeface="Times New Roman"/>
                <a:cs typeface="Times New Roman"/>
              </a:rPr>
              <a:t>дп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в</a:t>
            </a:r>
            <a:r>
              <a:rPr dirty="0" sz="1400" spc="5" b="1">
                <a:latin typeface="Times New Roman"/>
                <a:cs typeface="Times New Roman"/>
              </a:rPr>
              <a:t>і</a:t>
            </a:r>
            <a:r>
              <a:rPr dirty="0" sz="1400" spc="-5" b="1">
                <a:latin typeface="Times New Roman"/>
                <a:cs typeface="Times New Roman"/>
              </a:rPr>
              <a:t>д</a:t>
            </a:r>
            <a:r>
              <a:rPr dirty="0" sz="1400" spc="-20" b="1">
                <a:latin typeface="Times New Roman"/>
                <a:cs typeface="Times New Roman"/>
              </a:rPr>
              <a:t>н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г</a:t>
            </a:r>
            <a:r>
              <a:rPr dirty="0" sz="1400" b="1">
                <a:latin typeface="Times New Roman"/>
                <a:cs typeface="Times New Roman"/>
              </a:rPr>
              <a:t>о   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р</a:t>
            </a:r>
            <a:r>
              <a:rPr dirty="0" sz="1400" b="1">
                <a:latin typeface="Times New Roman"/>
                <a:cs typeface="Times New Roman"/>
              </a:rPr>
              <a:t>е</a:t>
            </a:r>
            <a:r>
              <a:rPr dirty="0" sz="1400" spc="-5" b="1">
                <a:latin typeface="Times New Roman"/>
                <a:cs typeface="Times New Roman"/>
              </a:rPr>
              <a:t>г</a:t>
            </a:r>
            <a:r>
              <a:rPr dirty="0" sz="1400" spc="-10" b="1">
                <a:latin typeface="Times New Roman"/>
                <a:cs typeface="Times New Roman"/>
              </a:rPr>
              <a:t>і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20" b="1">
                <a:latin typeface="Times New Roman"/>
                <a:cs typeface="Times New Roman"/>
              </a:rPr>
              <a:t>н</a:t>
            </a:r>
            <a:r>
              <a:rPr dirty="0" sz="1400" spc="5" b="1">
                <a:latin typeface="Times New Roman"/>
                <a:cs typeface="Times New Roman"/>
              </a:rPr>
              <a:t>а</a:t>
            </a:r>
            <a:r>
              <a:rPr dirty="0" sz="1400" b="1">
                <a:latin typeface="Times New Roman"/>
                <a:cs typeface="Times New Roman"/>
              </a:rPr>
              <a:t>ль</a:t>
            </a:r>
            <a:r>
              <a:rPr dirty="0" sz="1400" spc="-20" b="1">
                <a:latin typeface="Times New Roman"/>
                <a:cs typeface="Times New Roman"/>
              </a:rPr>
              <a:t>н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г</a:t>
            </a:r>
            <a:r>
              <a:rPr dirty="0" sz="1400" b="1">
                <a:latin typeface="Times New Roman"/>
                <a:cs typeface="Times New Roman"/>
              </a:rPr>
              <a:t>о   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5" b="1">
                <a:latin typeface="Times New Roman"/>
                <a:cs typeface="Times New Roman"/>
              </a:rPr>
              <a:t>у</a:t>
            </a:r>
            <a:r>
              <a:rPr dirty="0" sz="1400" spc="-5" b="1">
                <a:latin typeface="Times New Roman"/>
                <a:cs typeface="Times New Roman"/>
              </a:rPr>
              <a:t>пр</a:t>
            </a:r>
            <a:r>
              <a:rPr dirty="0" sz="1400" spc="5" b="1">
                <a:latin typeface="Times New Roman"/>
                <a:cs typeface="Times New Roman"/>
              </a:rPr>
              <a:t>а</a:t>
            </a:r>
            <a:r>
              <a:rPr dirty="0" sz="1400" spc="-15" b="1">
                <a:latin typeface="Times New Roman"/>
                <a:cs typeface="Times New Roman"/>
              </a:rPr>
              <a:t>в</a:t>
            </a:r>
            <a:r>
              <a:rPr dirty="0" sz="1400" b="1">
                <a:latin typeface="Times New Roman"/>
                <a:cs typeface="Times New Roman"/>
              </a:rPr>
              <a:t>л</a:t>
            </a:r>
            <a:r>
              <a:rPr dirty="0" sz="1400" spc="5" b="1">
                <a:latin typeface="Times New Roman"/>
                <a:cs typeface="Times New Roman"/>
              </a:rPr>
              <a:t>і</a:t>
            </a:r>
            <a:r>
              <a:rPr dirty="0" sz="1400" spc="-5" b="1">
                <a:latin typeface="Times New Roman"/>
                <a:cs typeface="Times New Roman"/>
              </a:rPr>
              <a:t>нн</a:t>
            </a:r>
            <a:r>
              <a:rPr dirty="0" sz="1400" b="1">
                <a:latin typeface="Times New Roman"/>
                <a:cs typeface="Times New Roman"/>
              </a:rPr>
              <a:t>я   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аб</a:t>
            </a:r>
            <a:r>
              <a:rPr dirty="0" sz="1400" b="1">
                <a:latin typeface="Times New Roman"/>
                <a:cs typeface="Times New Roman"/>
              </a:rPr>
              <a:t>о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5" b="1">
                <a:latin typeface="Times New Roman"/>
                <a:cs typeface="Times New Roman"/>
              </a:rPr>
              <a:t>і</a:t>
            </a:r>
            <a:r>
              <a:rPr dirty="0" sz="1400" spc="-5" b="1">
                <a:latin typeface="Times New Roman"/>
                <a:cs typeface="Times New Roman"/>
              </a:rPr>
              <a:t>п</a:t>
            </a:r>
            <a:r>
              <a:rPr dirty="0" sz="1400" spc="-10" b="1">
                <a:latin typeface="Times New Roman"/>
                <a:cs typeface="Times New Roman"/>
              </a:rPr>
              <a:t>о</a:t>
            </a:r>
            <a:r>
              <a:rPr dirty="0" sz="1400" spc="5" b="1">
                <a:latin typeface="Times New Roman"/>
                <a:cs typeface="Times New Roman"/>
              </a:rPr>
              <a:t>т</a:t>
            </a:r>
            <a:r>
              <a:rPr dirty="0" sz="1400" b="1">
                <a:latin typeface="Times New Roman"/>
                <a:cs typeface="Times New Roman"/>
              </a:rPr>
              <a:t>еч</a:t>
            </a:r>
            <a:r>
              <a:rPr dirty="0" sz="1400" spc="-20" b="1">
                <a:latin typeface="Times New Roman"/>
                <a:cs typeface="Times New Roman"/>
              </a:rPr>
              <a:t>н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г</a:t>
            </a:r>
            <a:r>
              <a:rPr dirty="0" sz="1400" b="1">
                <a:latin typeface="Times New Roman"/>
                <a:cs typeface="Times New Roman"/>
              </a:rPr>
              <a:t>о </a:t>
            </a:r>
            <a:r>
              <a:rPr dirty="0" sz="1400" spc="-5" b="1">
                <a:latin typeface="Times New Roman"/>
                <a:cs typeface="Times New Roman"/>
              </a:rPr>
              <a:t>ц</a:t>
            </a:r>
            <a:r>
              <a:rPr dirty="0" sz="1400" b="1">
                <a:latin typeface="Times New Roman"/>
                <a:cs typeface="Times New Roman"/>
              </a:rPr>
              <a:t>е</a:t>
            </a:r>
            <a:r>
              <a:rPr dirty="0" sz="1400" spc="-20" b="1">
                <a:latin typeface="Times New Roman"/>
                <a:cs typeface="Times New Roman"/>
              </a:rPr>
              <a:t>н</a:t>
            </a:r>
            <a:r>
              <a:rPr dirty="0" sz="1400" spc="5" b="1">
                <a:latin typeface="Times New Roman"/>
                <a:cs typeface="Times New Roman"/>
              </a:rPr>
              <a:t>т</a:t>
            </a:r>
            <a:r>
              <a:rPr dirty="0" sz="1400" spc="-5" b="1">
                <a:latin typeface="Times New Roman"/>
                <a:cs typeface="Times New Roman"/>
              </a:rPr>
              <a:t>р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-10" b="1">
                <a:latin typeface="Times New Roman"/>
                <a:cs typeface="Times New Roman"/>
              </a:rPr>
              <a:t> Д</a:t>
            </a:r>
            <a:r>
              <a:rPr dirty="0" sz="1400" b="1">
                <a:latin typeface="Times New Roman"/>
                <a:cs typeface="Times New Roman"/>
              </a:rPr>
              <a:t>е</a:t>
            </a:r>
            <a:r>
              <a:rPr dirty="0" sz="1400" spc="-5" b="1">
                <a:latin typeface="Times New Roman"/>
                <a:cs typeface="Times New Roman"/>
              </a:rPr>
              <a:t>р</a:t>
            </a:r>
            <a:r>
              <a:rPr dirty="0" sz="1400" spc="-10" b="1">
                <a:latin typeface="Times New Roman"/>
                <a:cs typeface="Times New Roman"/>
              </a:rPr>
              <a:t>ж</a:t>
            </a:r>
            <a:r>
              <a:rPr dirty="0" sz="1400" b="1">
                <a:latin typeface="Times New Roman"/>
                <a:cs typeface="Times New Roman"/>
              </a:rPr>
              <a:t>м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10" b="1">
                <a:latin typeface="Times New Roman"/>
                <a:cs typeface="Times New Roman"/>
              </a:rPr>
              <a:t>л</a:t>
            </a:r>
            <a:r>
              <a:rPr dirty="0" sz="1400" spc="5" b="1">
                <a:latin typeface="Times New Roman"/>
                <a:cs typeface="Times New Roman"/>
              </a:rPr>
              <a:t>о</a:t>
            </a:r>
            <a:r>
              <a:rPr dirty="0" sz="1400" spc="-5" b="1">
                <a:latin typeface="Times New Roman"/>
                <a:cs typeface="Times New Roman"/>
              </a:rPr>
              <a:t>д</a:t>
            </a:r>
            <a:r>
              <a:rPr dirty="0" sz="1400" b="1">
                <a:latin typeface="Times New Roman"/>
                <a:cs typeface="Times New Roman"/>
              </a:rPr>
              <a:t>ь</a:t>
            </a:r>
            <a:r>
              <a:rPr dirty="0" sz="1400" spc="-10" b="1">
                <a:latin typeface="Times New Roman"/>
                <a:cs typeface="Times New Roman"/>
              </a:rPr>
              <a:t>ж</a:t>
            </a:r>
            <a:r>
              <a:rPr dirty="0" sz="1400" spc="-5" b="1">
                <a:latin typeface="Times New Roman"/>
                <a:cs typeface="Times New Roman"/>
              </a:rPr>
              <a:t>и</a:t>
            </a:r>
            <a:r>
              <a:rPr dirty="0" sz="1400" spc="-10" b="1">
                <a:latin typeface="Times New Roman"/>
                <a:cs typeface="Times New Roman"/>
              </a:rPr>
              <a:t>т</a:t>
            </a:r>
            <a:r>
              <a:rPr dirty="0" sz="1400" b="1">
                <a:latin typeface="Times New Roman"/>
                <a:cs typeface="Times New Roman"/>
              </a:rPr>
              <a:t>л</a:t>
            </a:r>
            <a:r>
              <a:rPr dirty="0" sz="1400" spc="-10" b="1">
                <a:latin typeface="Times New Roman"/>
                <a:cs typeface="Times New Roman"/>
              </a:rPr>
              <a:t>а</a:t>
            </a:r>
            <a:r>
              <a:rPr dirty="0" sz="1400" b="1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ts val="1400"/>
              </a:lnSpc>
            </a:pPr>
            <a:endParaRPr sz="1400"/>
          </a:p>
          <a:p>
            <a:pPr>
              <a:lnSpc>
                <a:spcPts val="1900"/>
              </a:lnSpc>
              <a:spcBef>
                <a:spcPts val="22"/>
              </a:spcBef>
            </a:pPr>
            <a:endParaRPr sz="1900"/>
          </a:p>
          <a:p>
            <a:pPr algn="just" marL="12700" marR="6985" indent="359410">
              <a:lnSpc>
                <a:spcPct val="102899"/>
              </a:lnSpc>
            </a:pP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  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  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  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ез  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йт  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ег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ль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го  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вл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  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го  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ц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у  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 spc="5">
                <a:latin typeface="Times New Roman"/>
                <a:cs typeface="Times New Roman"/>
              </a:rPr>
              <a:t>од</a:t>
            </a:r>
            <a:r>
              <a:rPr dirty="0" sz="1400" spc="-20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а,  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об</a:t>
            </a:r>
            <a:r>
              <a:rPr dirty="0" sz="1400" spc="5">
                <a:latin typeface="Times New Roman"/>
                <a:cs typeface="Times New Roman"/>
              </a:rPr>
              <a:t>х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о  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й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 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  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ку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1400" spc="-10">
                <a:latin typeface="Times New Roman"/>
                <a:cs typeface="Times New Roman"/>
              </a:rPr>
              <a:t>«</a:t>
            </a:r>
            <a:r>
              <a:rPr dirty="0" sz="1400" spc="-10">
                <a:latin typeface="Times New Roman"/>
                <a:cs typeface="Times New Roman"/>
              </a:rPr>
              <a:t>ПО</a:t>
            </a:r>
            <a:r>
              <a:rPr dirty="0" sz="1400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АТ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ЯВ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10">
                <a:latin typeface="Times New Roman"/>
                <a:cs typeface="Times New Roman"/>
              </a:rPr>
              <a:t>АН</a:t>
            </a:r>
            <a:r>
              <a:rPr dirty="0" sz="1400" spc="-5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ЕТ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10">
                <a:latin typeface="Times New Roman"/>
                <a:cs typeface="Times New Roman"/>
              </a:rPr>
              <a:t>»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5">
                <a:latin typeface="Times New Roman"/>
                <a:cs typeface="Times New Roman"/>
              </a:rPr>
              <a:t> з</a:t>
            </a:r>
            <a:r>
              <a:rPr dirty="0" sz="1400">
                <a:latin typeface="Times New Roman"/>
                <a:cs typeface="Times New Roman"/>
              </a:rPr>
              <a:t>ап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ф</a:t>
            </a:r>
            <a:r>
              <a:rPr dirty="0" sz="1400" spc="5">
                <a:latin typeface="Times New Roman"/>
                <a:cs typeface="Times New Roman"/>
              </a:rPr>
              <a:t>ор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ц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ю</a:t>
            </a:r>
            <a:r>
              <a:rPr dirty="0" sz="1400" spc="-10">
                <a:latin typeface="Times New Roman"/>
                <a:cs typeface="Times New Roman"/>
              </a:rPr>
              <a:t> 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обу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8367" y="8993357"/>
            <a:ext cx="5967730" cy="675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6350">
              <a:lnSpc>
                <a:spcPct val="103499"/>
              </a:lnSpc>
            </a:pP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м</a:t>
            </a:r>
            <a:r>
              <a:rPr dirty="0" sz="1400" spc="-5">
                <a:latin typeface="Times New Roman"/>
                <a:cs typeface="Times New Roman"/>
              </a:rPr>
              <a:t> з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ж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йт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ек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 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ї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х 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ан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 Зая</a:t>
            </a:r>
            <a:r>
              <a:rPr dirty="0" sz="1400" spc="-20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ке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 п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о  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р  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 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ну  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ку  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  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ді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ц</a:t>
            </a:r>
            <a:r>
              <a:rPr dirty="0" sz="1400" spc="-5">
                <a:latin typeface="Times New Roman"/>
                <a:cs typeface="Times New Roman"/>
              </a:rPr>
              <a:t>тв</a:t>
            </a:r>
            <a:r>
              <a:rPr dirty="0" sz="1400">
                <a:latin typeface="Times New Roman"/>
                <a:cs typeface="Times New Roman"/>
              </a:rPr>
              <a:t>а  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</a:t>
            </a:r>
            <a:r>
              <a:rPr dirty="0" sz="1400" spc="-10">
                <a:latin typeface="Times New Roman"/>
                <a:cs typeface="Times New Roman"/>
              </a:rPr>
              <a:t>пр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ня</a:t>
            </a:r>
            <a:r>
              <a:rPr dirty="0" sz="1400">
                <a:latin typeface="Times New Roman"/>
                <a:cs typeface="Times New Roman"/>
              </a:rPr>
              <a:t>)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ж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>
                <a:latin typeface="Times New Roman"/>
                <a:cs typeface="Times New Roman"/>
              </a:rPr>
              <a:t>а,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анке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я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ї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с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нке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80135" y="6940295"/>
            <a:ext cx="5940424" cy="19545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68367" y="9663596"/>
            <a:ext cx="2933700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’</a:t>
            </a:r>
            <a:r>
              <a:rPr dirty="0" sz="1400">
                <a:latin typeface="Times New Roman"/>
                <a:cs typeface="Times New Roman"/>
              </a:rPr>
              <a:t>ї г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я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ї 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7785" y="3571227"/>
            <a:ext cx="2646045" cy="225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ені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>
                <a:latin typeface="Times New Roman"/>
                <a:cs typeface="Times New Roman"/>
              </a:rPr>
              <a:t>ен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7428" y="6199257"/>
            <a:ext cx="5968365" cy="20993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6350" indent="359410">
              <a:lnSpc>
                <a:spcPct val="103200"/>
              </a:lnSpc>
            </a:pP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аж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ь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ль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-10">
                <a:latin typeface="Times New Roman"/>
                <a:cs typeface="Times New Roman"/>
              </a:rPr>
              <a:t>/і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но</a:t>
            </a:r>
            <a:r>
              <a:rPr dirty="0" sz="1400">
                <a:latin typeface="Times New Roman"/>
                <a:cs typeface="Times New Roman"/>
              </a:rPr>
              <a:t>го   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ц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у   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жи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>
                <a:latin typeface="Times New Roman"/>
                <a:cs typeface="Times New Roman"/>
              </a:rPr>
              <a:t>а   </a:t>
            </a:r>
            <a:r>
              <a:rPr dirty="0" sz="1400" spc="-15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м   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з   </a:t>
            </a:r>
            <a:r>
              <a:rPr dirty="0" sz="1400" spc="-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ю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ф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5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ці</a:t>
            </a:r>
            <a:r>
              <a:rPr dirty="0" sz="1400" spc="-5">
                <a:latin typeface="Times New Roman"/>
                <a:cs typeface="Times New Roman"/>
              </a:rPr>
              <a:t>є</a:t>
            </a:r>
            <a:r>
              <a:rPr dirty="0" sz="1400">
                <a:latin typeface="Times New Roman"/>
                <a:cs typeface="Times New Roman"/>
              </a:rPr>
              <a:t>ю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 </a:t>
            </a:r>
            <a:r>
              <a:rPr dirty="0" sz="1400" spc="-10">
                <a:latin typeface="Times New Roman"/>
                <a:cs typeface="Times New Roman"/>
              </a:rPr>
              <a:t>по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льш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ї </a:t>
            </a:r>
            <a:r>
              <a:rPr dirty="0" sz="1400" spc="-10">
                <a:latin typeface="Times New Roman"/>
                <a:cs typeface="Times New Roman"/>
              </a:rPr>
              <a:t>об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б</a:t>
            </a:r>
            <a:r>
              <a:rPr dirty="0" sz="1400" spc="-15">
                <a:latin typeface="Times New Roman"/>
                <a:cs typeface="Times New Roman"/>
              </a:rPr>
              <a:t>к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є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ці</a:t>
            </a:r>
            <a:r>
              <a:rPr dirty="0" sz="1400" spc="5">
                <a:latin typeface="Times New Roman"/>
                <a:cs typeface="Times New Roman"/>
              </a:rPr>
              <a:t>ї.</a:t>
            </a:r>
            <a:endParaRPr sz="1400">
              <a:latin typeface="Times New Roman"/>
              <a:cs typeface="Times New Roman"/>
            </a:endParaRPr>
          </a:p>
          <a:p>
            <a:pPr algn="just" marL="12700" marR="6350" indent="359410">
              <a:lnSpc>
                <a:spcPct val="103400"/>
              </a:lnSpc>
              <a:spcBef>
                <a:spcPts val="805"/>
              </a:spcBef>
            </a:pPr>
            <a:r>
              <a:rPr dirty="0" sz="1400">
                <a:latin typeface="Times New Roman"/>
                <a:cs typeface="Times New Roman"/>
              </a:rPr>
              <a:t>Да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ю 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нн</a:t>
            </a:r>
            <a:r>
              <a:rPr dirty="0" sz="1400">
                <a:latin typeface="Times New Roman"/>
                <a:cs typeface="Times New Roman"/>
              </a:rPr>
              <a:t>я 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20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ек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нн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ї 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Зая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ке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є 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ї</a:t>
            </a:r>
            <a:r>
              <a:rPr dirty="0" sz="1400">
                <a:latin typeface="Times New Roman"/>
                <a:cs typeface="Times New Roman"/>
              </a:rPr>
              <a:t>ї 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д</a:t>
            </a:r>
            <a:r>
              <a:rPr dirty="0" sz="1400" spc="5">
                <a:latin typeface="Times New Roman"/>
                <a:cs typeface="Times New Roman"/>
              </a:rPr>
              <a:t>х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ж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ня 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ч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у 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ек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у 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др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. 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Я</a:t>
            </a:r>
            <a:r>
              <a:rPr dirty="0" sz="1400">
                <a:latin typeface="Times New Roman"/>
                <a:cs typeface="Times New Roman"/>
              </a:rPr>
              <a:t>к</a:t>
            </a:r>
            <a:r>
              <a:rPr dirty="0" sz="1400" spc="-5">
                <a:latin typeface="Times New Roman"/>
                <a:cs typeface="Times New Roman"/>
              </a:rPr>
              <a:t>щ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ек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Зая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ке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й</a:t>
            </a:r>
            <a:r>
              <a:rPr dirty="0" sz="1400" spc="-5">
                <a:latin typeface="Times New Roman"/>
                <a:cs typeface="Times New Roman"/>
              </a:rPr>
              <a:t>шл</a:t>
            </a:r>
            <a:r>
              <a:rPr dirty="0" sz="1400">
                <a:latin typeface="Times New Roman"/>
                <a:cs typeface="Times New Roman"/>
              </a:rPr>
              <a:t>а 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15">
                <a:latin typeface="Times New Roman"/>
                <a:cs typeface="Times New Roman"/>
              </a:rPr>
              <a:t>ч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у 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ек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у 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др</a:t>
            </a:r>
            <a:r>
              <a:rPr dirty="0" sz="1400">
                <a:latin typeface="Times New Roman"/>
                <a:cs typeface="Times New Roman"/>
              </a:rPr>
              <a:t>есу 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 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ч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й 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ь 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/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>
                <a:latin typeface="Times New Roman"/>
                <a:cs typeface="Times New Roman"/>
              </a:rPr>
              <a:t>о  </a:t>
            </a:r>
            <a:r>
              <a:rPr dirty="0" sz="1400" spc="-15">
                <a:latin typeface="Times New Roman"/>
                <a:cs typeface="Times New Roman"/>
              </a:rPr>
              <a:t>ч</a:t>
            </a:r>
            <a:r>
              <a:rPr dirty="0" sz="1400">
                <a:latin typeface="Times New Roman"/>
                <a:cs typeface="Times New Roman"/>
              </a:rPr>
              <a:t>ас, 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дп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10">
                <a:latin typeface="Times New Roman"/>
                <a:cs typeface="Times New Roman"/>
              </a:rPr>
              <a:t> д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вл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го 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ф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ку 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ро</a:t>
            </a:r>
            <a:r>
              <a:rPr dirty="0" sz="1400" spc="-10">
                <a:latin typeface="Times New Roman"/>
                <a:cs typeface="Times New Roman"/>
              </a:rPr>
              <a:t>б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ль</a:t>
            </a:r>
            <a:r>
              <a:rPr dirty="0" sz="1400" spc="5">
                <a:latin typeface="Times New Roman"/>
                <a:cs typeface="Times New Roman"/>
              </a:rPr>
              <a:t>но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 spc="5">
                <a:latin typeface="Times New Roman"/>
                <a:cs typeface="Times New Roman"/>
              </a:rPr>
              <a:t>пр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вл</a:t>
            </a:r>
            <a:r>
              <a:rPr dirty="0" sz="1400" spc="5">
                <a:latin typeface="Times New Roman"/>
                <a:cs typeface="Times New Roman"/>
              </a:rPr>
              <a:t>і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я</a:t>
            </a:r>
            <a:r>
              <a:rPr dirty="0" sz="1400" spc="5">
                <a:latin typeface="Times New Roman"/>
                <a:cs typeface="Times New Roman"/>
              </a:rPr>
              <a:t>/</a:t>
            </a:r>
            <a:r>
              <a:rPr dirty="0" sz="1400" spc="-10">
                <a:latin typeface="Times New Roman"/>
                <a:cs typeface="Times New Roman"/>
              </a:rPr>
              <a:t>і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ц</a:t>
            </a:r>
            <a:r>
              <a:rPr dirty="0" sz="1400" spc="-15">
                <a:latin typeface="Times New Roman"/>
                <a:cs typeface="Times New Roman"/>
              </a:rPr>
              <a:t>е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ру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</a:t>
            </a:r>
            <a:r>
              <a:rPr dirty="0" sz="1400" spc="-1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-15">
                <a:latin typeface="Times New Roman"/>
                <a:cs typeface="Times New Roman"/>
              </a:rPr>
              <a:t>м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 spc="-10">
                <a:latin typeface="Times New Roman"/>
                <a:cs typeface="Times New Roman"/>
              </a:rPr>
              <a:t>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ж</a:t>
            </a:r>
            <a:r>
              <a:rPr dirty="0" sz="1400" spc="5">
                <a:latin typeface="Times New Roman"/>
                <a:cs typeface="Times New Roman"/>
              </a:rPr>
              <a:t>и</a:t>
            </a:r>
            <a:r>
              <a:rPr dirty="0" sz="1400" spc="-5">
                <a:latin typeface="Times New Roman"/>
                <a:cs typeface="Times New Roman"/>
              </a:rPr>
              <a:t>тл</a:t>
            </a:r>
            <a:r>
              <a:rPr dirty="0" sz="1400">
                <a:latin typeface="Times New Roman"/>
                <a:cs typeface="Times New Roman"/>
              </a:rPr>
              <a:t>а, 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о 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ю 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нн</a:t>
            </a:r>
            <a:r>
              <a:rPr dirty="0" sz="1400">
                <a:latin typeface="Times New Roman"/>
                <a:cs typeface="Times New Roman"/>
              </a:rPr>
              <a:t>я 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Зая</a:t>
            </a:r>
            <a:r>
              <a:rPr dirty="0" sz="1400" spc="-1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15">
                <a:latin typeface="Times New Roman"/>
                <a:cs typeface="Times New Roman"/>
              </a:rPr>
              <a:t>а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ке</a:t>
            </a:r>
            <a:r>
              <a:rPr dirty="0" sz="1400" spc="-15">
                <a:latin typeface="Times New Roman"/>
                <a:cs typeface="Times New Roman"/>
              </a:rPr>
              <a:t>т</a:t>
            </a:r>
            <a:r>
              <a:rPr dirty="0" sz="1400">
                <a:latin typeface="Times New Roman"/>
                <a:cs typeface="Times New Roman"/>
              </a:rPr>
              <a:t>и 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вв</a:t>
            </a:r>
            <a:r>
              <a:rPr dirty="0" sz="1400" spc="-15">
                <a:latin typeface="Times New Roman"/>
                <a:cs typeface="Times New Roman"/>
              </a:rPr>
              <a:t>аж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5">
                <a:latin typeface="Times New Roman"/>
                <a:cs typeface="Times New Roman"/>
              </a:rPr>
              <a:t>єть</a:t>
            </a:r>
            <a:r>
              <a:rPr dirty="0" sz="1400">
                <a:latin typeface="Times New Roman"/>
                <a:cs typeface="Times New Roman"/>
              </a:rPr>
              <a:t>ся 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ас</a:t>
            </a:r>
            <a:r>
              <a:rPr dirty="0" sz="1400" spc="-5">
                <a:latin typeface="Times New Roman"/>
                <a:cs typeface="Times New Roman"/>
              </a:rPr>
              <a:t>т</a:t>
            </a:r>
            <a:r>
              <a:rPr dirty="0" sz="1400" spc="-2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п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й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пі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н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 spc="-15">
                <a:latin typeface="Times New Roman"/>
                <a:cs typeface="Times New Roman"/>
              </a:rPr>
              <a:t>г</a:t>
            </a:r>
            <a:r>
              <a:rPr dirty="0" sz="1400">
                <a:latin typeface="Times New Roman"/>
                <a:cs typeface="Times New Roman"/>
              </a:rPr>
              <a:t>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р</a:t>
            </a:r>
            <a:r>
              <a:rPr dirty="0" sz="1400" spc="-10">
                <a:latin typeface="Times New Roman"/>
                <a:cs typeface="Times New Roman"/>
              </a:rPr>
              <a:t>об</a:t>
            </a:r>
            <a:r>
              <a:rPr dirty="0" sz="1400" spc="5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-10">
                <a:latin typeface="Times New Roman"/>
                <a:cs typeface="Times New Roman"/>
              </a:rPr>
              <a:t>и</a:t>
            </a:r>
            <a:r>
              <a:rPr dirty="0" sz="1400">
                <a:latin typeface="Times New Roman"/>
                <a:cs typeface="Times New Roman"/>
              </a:rPr>
              <a:t>й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д</a:t>
            </a:r>
            <a:r>
              <a:rPr dirty="0" sz="1400">
                <a:latin typeface="Times New Roman"/>
                <a:cs typeface="Times New Roman"/>
              </a:rPr>
              <a:t>ен</a:t>
            </a:r>
            <a:r>
              <a:rPr dirty="0" sz="1400" spc="-5">
                <a:latin typeface="Times New Roman"/>
                <a:cs typeface="Times New Roman"/>
              </a:rPr>
              <a:t>ь</a:t>
            </a:r>
            <a:r>
              <a:rPr dirty="0" sz="140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80135" y="720089"/>
            <a:ext cx="5360034" cy="24287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080136" y="4233671"/>
            <a:ext cx="5940421" cy="18724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Андреєв Олександр В'ячеславович</dc:creator>
  <dcterms:created xsi:type="dcterms:W3CDTF">2018-04-02T09:16:10Z</dcterms:created>
  <dcterms:modified xsi:type="dcterms:W3CDTF">2018-04-02T09:16:10Z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2018-04-02T00:00:00Z</vt:filetime>
  </property>
  <property fmtid="{D5CDD505-2E9C-101B-9397-08002B2CF9AE}" pid="3" name="LastSaved">
    <vt:filetime>2018-04-02T00:00:00Z</vt:filetime>
  </property>
</Properties>
</file>